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2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8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15ACF-EBBA-407B-9CA2-72E9F1D5013A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1EEF5DFF-EA6A-4730-95AE-0FBE577C10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15ACF-EBBA-407B-9CA2-72E9F1D5013A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F5DFF-EA6A-4730-95AE-0FBE577C10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15ACF-EBBA-407B-9CA2-72E9F1D5013A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F5DFF-EA6A-4730-95AE-0FBE577C10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15ACF-EBBA-407B-9CA2-72E9F1D5013A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1EEF5DFF-EA6A-4730-95AE-0FBE577C10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15ACF-EBBA-407B-9CA2-72E9F1D5013A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F5DFF-EA6A-4730-95AE-0FBE577C103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15ACF-EBBA-407B-9CA2-72E9F1D5013A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F5DFF-EA6A-4730-95AE-0FBE577C10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15ACF-EBBA-407B-9CA2-72E9F1D5013A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1EEF5DFF-EA6A-4730-95AE-0FBE577C103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15ACF-EBBA-407B-9CA2-72E9F1D5013A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F5DFF-EA6A-4730-95AE-0FBE577C10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15ACF-EBBA-407B-9CA2-72E9F1D5013A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F5DFF-EA6A-4730-95AE-0FBE577C10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15ACF-EBBA-407B-9CA2-72E9F1D5013A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F5DFF-EA6A-4730-95AE-0FBE577C10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15ACF-EBBA-407B-9CA2-72E9F1D5013A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F5DFF-EA6A-4730-95AE-0FBE577C103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CB15ACF-EBBA-407B-9CA2-72E9F1D5013A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EEF5DFF-EA6A-4730-95AE-0FBE577C103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74276" y="1030288"/>
            <a:ext cx="991772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0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 в младшей группе </a:t>
            </a:r>
            <a:r>
              <a:rPr lang="ru-RU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«А» </a:t>
            </a:r>
            <a:r>
              <a:rPr lang="ru-RU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тему: </a:t>
            </a:r>
          </a:p>
          <a:p>
            <a:r>
              <a:rPr lang="ru-RU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 гостях у сказки «Теремок»»</a:t>
            </a:r>
          </a:p>
          <a:p>
            <a:endParaRPr lang="ru-RU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endParaRPr lang="ru-RU" sz="40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0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Воспитатель: Жукова Ангелина Георгиевна</a:t>
            </a:r>
            <a:endParaRPr lang="ru-RU" sz="40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endParaRPr lang="ru-RU" sz="40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715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Аппликация «Терем-теремок»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06434" y="1898765"/>
            <a:ext cx="3187931" cy="4127269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1189" y="1898765"/>
            <a:ext cx="3084022" cy="4127269"/>
          </a:xfrm>
        </p:spPr>
      </p:pic>
    </p:spTree>
    <p:extLst>
      <p:ext uri="{BB962C8B-B14F-4D97-AF65-F5344CB8AC3E}">
        <p14:creationId xmlns:p14="http://schemas.microsoft.com/office/powerpoint/2010/main" xmlns="" val="256507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Театрализация сказки «теремок»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1663" y="1994362"/>
            <a:ext cx="4717473" cy="393607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34463" y="1994362"/>
            <a:ext cx="4717473" cy="3936076"/>
          </a:xfrm>
        </p:spPr>
      </p:pic>
    </p:spTree>
    <p:extLst>
      <p:ext uri="{BB962C8B-B14F-4D97-AF65-F5344CB8AC3E}">
        <p14:creationId xmlns:p14="http://schemas.microsoft.com/office/powerpoint/2010/main" xmlns="" val="338643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Раскрашивание раскрасок</a:t>
            </a:r>
            <a:endParaRPr lang="ru-RU" dirty="0"/>
          </a:p>
        </p:txBody>
      </p:sp>
      <p:pic>
        <p:nvPicPr>
          <p:cNvPr id="10" name="Содержимое 9" descr="20160413_091239_HDR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06400" y="2321960"/>
            <a:ext cx="5588000" cy="3267182"/>
          </a:xfrm>
        </p:spPr>
      </p:pic>
      <p:pic>
        <p:nvPicPr>
          <p:cNvPr id="6" name="Содержимое 5" descr="20160413_091312_HDR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197600" y="2333625"/>
            <a:ext cx="5791200" cy="32575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76424" y="492369"/>
            <a:ext cx="8791575" cy="53926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: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31631" y="164123"/>
            <a:ext cx="10902461" cy="6494585"/>
          </a:xfrm>
        </p:spPr>
        <p:txBody>
          <a:bodyPr>
            <a:normAutofit fontScale="92500"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u="sng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Вид проекта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b="1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краткосрочный, </a:t>
            </a: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детей 2 младшей группы.</a:t>
            </a:r>
            <a:endParaRPr lang="ru-RU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u="sng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Продолжительность проекта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неделя.</a:t>
            </a:r>
            <a:endParaRPr lang="ru-RU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u="sng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Участники проекта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дети 2 младшей группы, родители, воспитатели.</a:t>
            </a:r>
            <a:endParaRPr lang="ru-RU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u="sng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Образовательные области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b="1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познавательное развитие, речевое развитие, художественно-эстетическое развитие, социально-коммуникативное развитие</a:t>
            </a:r>
            <a:endParaRPr lang="ru-RU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u="sng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Проблема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отсутствие интереса у детей к художественной литературе.</a:t>
            </a:r>
            <a:endParaRPr lang="ru-RU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u="sng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Обоснование проблемы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6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недостаточно времени уделяется чтению детской литературы в домашних условиях;</a:t>
            </a:r>
            <a:endParaRPr lang="ru-RU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непонимание родителями значения чтения народных сказок в воспитании ребенка;</a:t>
            </a:r>
            <a:endParaRPr lang="ru-RU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интерес к книге подменяется просмотром телевизора и компьютерными играми.</a:t>
            </a:r>
            <a:endParaRPr lang="ru-RU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u="sng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 проекта</a:t>
            </a:r>
            <a:r>
              <a:rPr lang="ru-RU" b="1" dirty="0">
                <a:solidFill>
                  <a:schemeClr val="accent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600" b="1" dirty="0">
              <a:solidFill>
                <a:schemeClr val="accent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Закрепление </a:t>
            </a: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систематизация знаний детей о сказках. Повышение интереса родителей к чтению художественной литературы.</a:t>
            </a:r>
            <a:endParaRPr lang="ru-RU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0351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67102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 проекта: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1008185"/>
            <a:ext cx="10675450" cy="565052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2000" b="1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0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Образовательные:</a:t>
            </a:r>
            <a:endParaRPr lang="ru-RU" sz="2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создать необходимые условия для знакомства со сказками;</a:t>
            </a:r>
            <a:endParaRPr lang="ru-RU" sz="2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развивать познавательные способности ребенка, любознательность, творческое воображение, память, фантазию;</a:t>
            </a:r>
            <a:endParaRPr lang="ru-RU" sz="2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работать над звукопроизношением, развивать звуковую культуру речи детей;</a:t>
            </a:r>
            <a:endParaRPr lang="ru-RU" sz="2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формировать умение пересказывать сказки.</a:t>
            </a:r>
            <a:endParaRPr lang="ru-RU" sz="2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20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Развивающие:</a:t>
            </a:r>
            <a:endParaRPr lang="ru-RU" sz="2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развивать групповую сплоченность, самооценку детей.</a:t>
            </a:r>
            <a:endParaRPr lang="ru-RU" sz="2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20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Воспитательные:</a:t>
            </a:r>
            <a:endParaRPr lang="ru-RU" sz="2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воспитывать у детей уважение к самому себе и другим детям;</a:t>
            </a:r>
            <a:endParaRPr lang="ru-RU" sz="2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пробуждать интерес к сказкам</a:t>
            </a:r>
            <a:r>
              <a:rPr lang="ru-RU" sz="2000" b="1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128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Предполагаемый результат:</a:t>
            </a:r>
            <a:r>
              <a:rPr lang="ru-RU" sz="2800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accent3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1594338"/>
            <a:ext cx="9905999" cy="4196863"/>
          </a:xfrm>
        </p:spPr>
        <p:txBody>
          <a:bodyPr/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получение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дополнительных знаний о сказках;</a:t>
            </a: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детей познавательной активности, творческих способностей, коммуникативных навыков;</a:t>
            </a: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организация выставки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поделок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«В гостях у сказки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детского художественного творчества.</a:t>
            </a: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2191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5077" y="187570"/>
            <a:ext cx="10339753" cy="6494584"/>
          </a:xfrm>
        </p:spPr>
      </p:pic>
    </p:spTree>
    <p:extLst>
      <p:ext uri="{BB962C8B-B14F-4D97-AF65-F5344CB8AC3E}">
        <p14:creationId xmlns:p14="http://schemas.microsoft.com/office/powerpoint/2010/main" xmlns="" val="9792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9465" y="1758462"/>
            <a:ext cx="4722282" cy="36576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48665" y="1758462"/>
            <a:ext cx="4722282" cy="3657600"/>
          </a:xfrm>
        </p:spPr>
      </p:pic>
    </p:spTree>
    <p:extLst>
      <p:ext uri="{BB962C8B-B14F-4D97-AF65-F5344CB8AC3E}">
        <p14:creationId xmlns:p14="http://schemas.microsoft.com/office/powerpoint/2010/main" xmlns="" val="103074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9465" y="1570892"/>
            <a:ext cx="4722282" cy="391550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48665" y="1570892"/>
            <a:ext cx="4722282" cy="3915508"/>
          </a:xfrm>
        </p:spPr>
      </p:pic>
    </p:spTree>
    <p:extLst>
      <p:ext uri="{BB962C8B-B14F-4D97-AF65-F5344CB8AC3E}">
        <p14:creationId xmlns:p14="http://schemas.microsoft.com/office/powerpoint/2010/main" xmlns="" val="331920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Пальчиковый и настольный театр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9585" y="2146069"/>
            <a:ext cx="4721629" cy="363266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65242" y="2143991"/>
            <a:ext cx="2655916" cy="3636818"/>
          </a:xfrm>
        </p:spPr>
      </p:pic>
    </p:spTree>
    <p:extLst>
      <p:ext uri="{BB962C8B-B14F-4D97-AF65-F5344CB8AC3E}">
        <p14:creationId xmlns:p14="http://schemas.microsoft.com/office/powerpoint/2010/main" xmlns="" val="243009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Развивающие настольные игры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1617" y="2096192"/>
            <a:ext cx="4721629" cy="373241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32385" y="2096192"/>
            <a:ext cx="4721629" cy="3732415"/>
          </a:xfrm>
        </p:spPr>
      </p:pic>
    </p:spTree>
    <p:extLst>
      <p:ext uri="{BB962C8B-B14F-4D97-AF65-F5344CB8AC3E}">
        <p14:creationId xmlns:p14="http://schemas.microsoft.com/office/powerpoint/2010/main" xmlns="" val="415813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242</TotalTime>
  <Words>267</Words>
  <Application>Microsoft Office PowerPoint</Application>
  <PresentationFormat>Произвольный</PresentationFormat>
  <Paragraphs>42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Слайд 1</vt:lpstr>
      <vt:lpstr>:</vt:lpstr>
      <vt:lpstr>Задачи проекта: </vt:lpstr>
      <vt:lpstr>Предполагаемый результат: </vt:lpstr>
      <vt:lpstr>Слайд 5</vt:lpstr>
      <vt:lpstr>Слайд 6</vt:lpstr>
      <vt:lpstr>Слайд 7</vt:lpstr>
      <vt:lpstr>Пальчиковый и настольный театр</vt:lpstr>
      <vt:lpstr>Развивающие настольные игры</vt:lpstr>
      <vt:lpstr>Аппликация «Терем-теремок»</vt:lpstr>
      <vt:lpstr>Театрализация сказки «теремок»</vt:lpstr>
      <vt:lpstr>Раскрашивание раскрасок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окк</cp:lastModifiedBy>
  <cp:revision>19</cp:revision>
  <dcterms:created xsi:type="dcterms:W3CDTF">2016-04-13T19:25:49Z</dcterms:created>
  <dcterms:modified xsi:type="dcterms:W3CDTF">2017-02-15T15:01:14Z</dcterms:modified>
</cp:coreProperties>
</file>