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3" autoAdjust="0"/>
    <p:restoredTop sz="88692" autoAdjust="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7B772-6947-47EE-ACDA-595644E5203E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137B4-EE7A-4706-B0FE-2E34CB854F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Проект, посвященный </a:t>
            </a:r>
            <a:r>
              <a:rPr lang="ru-RU" dirty="0" err="1" smtClean="0"/>
              <a:t>Книжкиной</a:t>
            </a:r>
            <a:r>
              <a:rPr lang="ru-RU" dirty="0" smtClean="0"/>
              <a:t> неделе, на тему «Творчество С.Я. Маршака»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ГБДОУ № 38</a:t>
            </a:r>
          </a:p>
          <a:p>
            <a:r>
              <a:rPr lang="ru-RU" dirty="0" smtClean="0"/>
              <a:t>Средняя группа «Б»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195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09-04-13_15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8326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9-04-13_15.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8-04-13_11.02[0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8-04-13_11.02[0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8-04-13_11.07[0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42013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22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Проект, посвященный Книжкиной неделе, на тему «Творчество С.Я. Маршака»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Проект, посвященный Книжкиной неделе, на тему «Творчество С.Я. Маршака»</dc:title>
  <dc:creator>Женя</dc:creator>
  <cp:lastModifiedBy>Женя</cp:lastModifiedBy>
  <cp:revision>5</cp:revision>
  <dcterms:created xsi:type="dcterms:W3CDTF">2013-04-18T02:34:42Z</dcterms:created>
  <dcterms:modified xsi:type="dcterms:W3CDTF">2013-04-18T03:16:44Z</dcterms:modified>
</cp:coreProperties>
</file>