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8672682-4106-456F-AC4D-DD655729C72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78FCFC56-1B54-48FA-B5EE-7E007D89D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2682-4106-456F-AC4D-DD655729C72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FC56-1B54-48FA-B5EE-7E007D89D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2682-4106-456F-AC4D-DD655729C72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FC56-1B54-48FA-B5EE-7E007D89D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672682-4106-456F-AC4D-DD655729C72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FCFC56-1B54-48FA-B5EE-7E007D89D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8672682-4106-456F-AC4D-DD655729C72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78FCFC56-1B54-48FA-B5EE-7E007D89D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2682-4106-456F-AC4D-DD655729C72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FC56-1B54-48FA-B5EE-7E007D89D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2682-4106-456F-AC4D-DD655729C72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FC56-1B54-48FA-B5EE-7E007D89D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672682-4106-456F-AC4D-DD655729C72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FCFC56-1B54-48FA-B5EE-7E007D89D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2682-4106-456F-AC4D-DD655729C72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FC56-1B54-48FA-B5EE-7E007D89D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672682-4106-456F-AC4D-DD655729C72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FCFC56-1B54-48FA-B5EE-7E007D89D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672682-4106-456F-AC4D-DD655729C72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FCFC56-1B54-48FA-B5EE-7E007D89D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672682-4106-456F-AC4D-DD655729C72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FCFC56-1B54-48FA-B5EE-7E007D89D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006600"/>
                </a:solidFill>
              </a:rPr>
              <a:t>Знакомство с произведениями </a:t>
            </a:r>
            <a:r>
              <a:rPr lang="ru-RU" sz="7200" i="1" err="1" smtClean="0">
                <a:solidFill>
                  <a:srgbClr val="006600"/>
                </a:solidFill>
              </a:rPr>
              <a:t>В</a:t>
            </a:r>
            <a:r>
              <a:rPr lang="ru-RU" sz="7200" i="1" smtClean="0">
                <a:solidFill>
                  <a:srgbClr val="006600"/>
                </a:solidFill>
              </a:rPr>
              <a:t>. </a:t>
            </a:r>
            <a:r>
              <a:rPr lang="ru-RU" sz="7200" i="1" dirty="0" smtClean="0">
                <a:solidFill>
                  <a:srgbClr val="006600"/>
                </a:solidFill>
              </a:rPr>
              <a:t>В. Бианки</a:t>
            </a:r>
            <a:endParaRPr lang="ru-RU" sz="7200" i="1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Старшая группа «Б»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с элементами аппликации по мотивам сказки «Сова»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4876800" cy="3657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63" y="20574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40247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героя сказки «</a:t>
            </a:r>
            <a:r>
              <a:rPr lang="ru-RU" dirty="0" err="1" smtClean="0"/>
              <a:t>Кузяр</a:t>
            </a:r>
            <a:r>
              <a:rPr lang="ru-RU" dirty="0" smtClean="0"/>
              <a:t>-Бурундук и </a:t>
            </a:r>
            <a:r>
              <a:rPr lang="ru-RU" dirty="0" err="1" smtClean="0"/>
              <a:t>Инойка</a:t>
            </a:r>
            <a:r>
              <a:rPr lang="ru-RU" dirty="0" smtClean="0"/>
              <a:t>-Медведь»- </a:t>
            </a:r>
            <a:r>
              <a:rPr lang="ru-RU" i="1" dirty="0" smtClean="0"/>
              <a:t>Медведь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4876800" cy="3657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63" y="2038739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9314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Совместная работа с родителями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4876800" cy="3657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63" y="20574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32596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 по сказке «Теремок»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2865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Театрализация по сказке «Теремок»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4876800" cy="3657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63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24920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Театрализация по сказке «Теремок»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600200"/>
            <a:ext cx="3429000" cy="457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63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22594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Театрализация по сказке «Теремок»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600200"/>
            <a:ext cx="3429000" cy="457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63" y="20574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11071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Театрализация по сказке «Теремок»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600200"/>
            <a:ext cx="3429000" cy="457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63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39734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детство — очень важный этап в воспитании внимательного, чуткого читателя, любящего книгу, которая помогает ему познать окружающий мир и себя в нем, формировать нравственные чувства и оценки, развивать восприятие художественного слова.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Любой дошкольник является читателем, даже если он не умеет читать, а только слушает взрослых. Но он выбирает, что будет слушать, он воспринимает то, что слышит, а слышит то, что ему интересно.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Слушая рассказы наших детей о тех впечатлениях, наблюдениях, которые они получили летом, отдыхая вместе с родителями, я обнаружила, что чаще всего дети рассказывают о животных, насекомых, птицах, а после очередной экскурсии в парк у детей появилось много вопросов о жизни животных, ответы на которые я вместе с ними стала искать в книгах писателей-натуралистов Е.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Чарушина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М. Пришвина, Г.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Скребицкого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В.Бианки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Больше всего дети заинтересовались произведениями В.В. Бианки, поэтому мы вместе с ними решили подобрать и изучить его книги. Мы рассчитываем, что благодаря этому дети познакомятся с художественным описанием жизни, повадок животных в природе; получает научно-достоверные знания о живом мире; обогатится их речь. Дети и родители познакомятся с новыми формами работы с книгой и найдут ответы на интересующие вопросы.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5500" dirty="0" smtClean="0"/>
              <a:t> </a:t>
            </a:r>
            <a:endParaRPr lang="ru-RU" sz="5500" dirty="0"/>
          </a:p>
        </p:txBody>
      </p:sp>
    </p:spTree>
    <p:extLst>
      <p:ext uri="{BB962C8B-B14F-4D97-AF65-F5344CB8AC3E}">
        <p14:creationId xmlns:p14="http://schemas.microsoft.com/office/powerpoint/2010/main" val="14525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8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 познакомить детей с творчеством русского писателя В.В. Бианки.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1.Углубить знания детей о животном мире через произведения В.В. Бианки.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2.Формировать у детей эмоционально-образное восприятие произведений через художественное описание образов.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3.Воспитывать способность наслаждаться художественным словом, уместность употреблять его в собственной речи (поговорки, Загадки, метафоры, народные высказывания, звукоподражание). Учить чувствовать и понимать образный язык сказок, рассказов В.В. Бианки.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 Посредством произведений В.В. Бианки способствовать восприятию у детей добрых чувств, интереса и любви к животным, сочувствия к детенышам, попавшим в беду.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Воспитывать умение удивляться красоте родной природы.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 Учить детей договариваться, делиться, помогать, оказывать поддержку в работе, проявлять интерес к выполненному заданию.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Расширять представления родителей о детской литературе.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 Приобщить родителей к семейному чтению литературных произведений.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8.Создавать условия для поисково-исследовательской деятельности.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И ОРГАНИЗАЦИЯ ДЕЯТЕЛЬНОСТИ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I этап – подготовительный</a:t>
            </a:r>
            <a:endParaRPr lang="ru-RU" dirty="0" smtClean="0"/>
          </a:p>
          <a:p>
            <a:pPr lvl="0"/>
            <a:r>
              <a:rPr lang="ru-RU" dirty="0" smtClean="0"/>
              <a:t>Развивать у детей интерес к произведениям В.В. Бианки.</a:t>
            </a:r>
          </a:p>
          <a:p>
            <a:pPr lvl="0"/>
            <a:r>
              <a:rPr lang="ru-RU" dirty="0" smtClean="0"/>
              <a:t>Пополнить библиотеку группы книгами о природе. Продолжать формировать у родителей и детей желание принимать участие в проведении мероприятий группы. </a:t>
            </a:r>
          </a:p>
          <a:p>
            <a:pPr lvl="0"/>
            <a:r>
              <a:rPr lang="ru-RU" dirty="0" smtClean="0"/>
              <a:t>Оформление родительского уголка: размещение статей, консультации, рекомендации по теме проекта		</a:t>
            </a:r>
          </a:p>
          <a:p>
            <a:pPr lvl="0"/>
            <a:r>
              <a:rPr lang="ru-RU" dirty="0" smtClean="0"/>
              <a:t>Подбор </a:t>
            </a:r>
            <a:r>
              <a:rPr lang="ru-RU" dirty="0" err="1" smtClean="0"/>
              <a:t>наглядно-дидактически</a:t>
            </a:r>
            <a:r>
              <a:rPr lang="ru-RU" dirty="0" smtClean="0"/>
              <a:t> пособий, демонстрационного материала для занятий, наборов игрушек животных, птиц, насекомых.</a:t>
            </a:r>
          </a:p>
          <a:p>
            <a:pPr lvl="0"/>
            <a:r>
              <a:rPr lang="ru-RU" dirty="0" smtClean="0"/>
              <a:t>Создать условия для демонстрации произведений В.В. Бианки.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39448"/>
            <a:ext cx="1219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этап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основной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книг, иллюстраций по произведениям В.В. Бианки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 детей интерес к книгам о животном мире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книжного уголка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условия по реализации проекта. Развивать интерес к книгам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Подборка с детьми (загадки, пословицы, поговорки, народные приметы, наблюдения)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поисковую деятельность при работе с литературой. Способствовать расширению кругозора детей, развитию познавательного интереса.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произведений В.В. Бианки о птицах: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 нос лучше?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Приключения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Муравьишки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Чьи это ноги?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домишки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Колобок колючий бок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Хвосты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Теремок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Побуждать и поддерживать интерес к художественной литературе о животных. Дать детям научно-достоверные знания о жизни птиц в природе. Учить понимать идею произведения. Развивать умение оценивать поступки героев, замечать средства художественной выразительности. 	Учить детей систематизировать иллюстрационно-наглядный материал знакомых произведений.	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154092"/>
            <a:ext cx="12192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Теремок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Учить детей передавать характерные особенности животных в лепке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Вечер загадок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Угадай, кто это?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у детей логическое мышление при отгадывании загадок. Способствовать расширению кругозора детей, сообразительности, смекалки, развивать познавательный интерес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Птицы в нашем поселке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Выяснить из личного опыта детей, что они знают о птицах, какие подметили повадки, с чем связано то или другое поведение птиц.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игры: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Воробьи, вороны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Совушка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Перелет птиц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Способствовать реализации потребности детей в двигательной активности, развивать физические качества, творчество в отображении образов разных птиц.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Полечи книжку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ручной труд. Учить детей умению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лечить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порванные книги. Воспитывать аккуратность, бережливость.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Игра-драматизация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Теремок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Учить детей эмоционально воспринимать образное содержание сказки, передавать характерные особенности животных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 по произведению В.В. Бианки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Закрепить произведение В.В. Бианки в аппликации. Умение создавать у детей образ птицы разными видами искусства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игр: настольно-печатных, дидактических, словесных, творческих. Закрепить образные обороты речи из произведений В.В. Бианки в играх.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2063237"/>
            <a:ext cx="1219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этап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заключительный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Обработка и оформление материалов проекта. Инсценировка по сказке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Теремок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одготовка  атрибутов и оформление.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«Лечим книжку»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4876800" cy="3657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63" y="20574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29726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«Лечим книжку»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4876800" cy="3657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63" y="20574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32205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571</TotalTime>
  <Words>322</Words>
  <Application>Microsoft Office PowerPoint</Application>
  <PresentationFormat>Широкоэкранный</PresentationFormat>
  <Paragraphs>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Schoolbook</vt:lpstr>
      <vt:lpstr>Monotype Corsiva</vt:lpstr>
      <vt:lpstr>Times New Roman</vt:lpstr>
      <vt:lpstr>Wingdings</vt:lpstr>
      <vt:lpstr>Wingdings 2</vt:lpstr>
      <vt:lpstr>Эркер</vt:lpstr>
      <vt:lpstr>Знакомство с произведениями В. В. Бианки</vt:lpstr>
      <vt:lpstr>Дошкольное детство — очень важный этап в воспитании внимательного, чуткого читателя, любящего книгу, которая помогает ему познать окружающий мир и себя в нем, формировать нравственные чувства и оценки, развивать восприятие художественного слова.          Любой дошкольник является читателем, даже если он не умеет читать, а только слушает взрослых. Но он выбирает, что будет слушать, он воспринимает то, что слышит, а слышит то, что ему интересно.          Слушая рассказы наших детей о тех впечатлениях, наблюдениях, которые они получили летом, отдыхая вместе с родителями, я обнаружила, что чаще всего дети рассказывают о животных, насекомых, птицах, а после очередной экскурсии в парк у детей появилось много вопросов о жизни животных, ответы на которые я вместе с ними стала искать в книгах писателей-натуралистов Е. Чарушина, М. Пришвина, Г. Скребицкого, В.Бианки.          Больше всего дети заинтересовались произведениями В.В. Бианки, поэтому мы вместе с ними решили подобрать и изучить его книги. Мы рассчитываем, что благодаря этому дети познакомятся с художественным описанием жизни, повадок животных в природе; получает научно-достоверные знания о живом мире; обогатится их речь. Дети и родители познакомятся с новыми формами работы с книгой и найдут ответы на интересующие вопросы. </vt:lpstr>
      <vt:lpstr>Цель: познакомить детей с творчеством русского писателя В.В. Бианки. Задачи: 1.Углубить знания детей о животном мире через произведения В.В. Бианки. 2.Формировать у детей эмоционально-образное восприятие произведений через художественное описание образов. 3.Воспитывать способность наслаждаться художественным словом, уместность употреблять его в собственной речи (поговорки, Загадки, метафоры, народные высказывания, звукоподражание). Учить чувствовать и понимать образный язык сказок, рассказов В.В. Бианки. 4.  Посредством произведений В.В. Бианки способствовать восприятию у детей добрых чувств, интереса и любви к животным, сочувствия к детенышам, попавшим в беду.  Воспитывать умение удивляться красоте родной природы. 5. Учить детей договариваться, делиться, помогать, оказывать поддержку в работе, проявлять интерес к выполненному заданию. 6. Расширять представления родителей о детской литературе. 7. Приобщить родителей к семейному чтению литературных произведений. 8.Создавать условия для поисково-исследовательской деятельности. </vt:lpstr>
      <vt:lpstr>ПЛАНИРОВАНИЕ И ОРГАНИЗАЦИЯ ДЕЯТЕЛЬНОСТИ </vt:lpstr>
      <vt:lpstr>Презентация PowerPoint</vt:lpstr>
      <vt:lpstr>Презентация PowerPoint</vt:lpstr>
      <vt:lpstr>Презентация PowerPoint</vt:lpstr>
      <vt:lpstr>«Лечим книжку»</vt:lpstr>
      <vt:lpstr>«Лечим книжку»</vt:lpstr>
      <vt:lpstr>Рисование с элементами аппликации по мотивам сказки «Сова»</vt:lpstr>
      <vt:lpstr>Рисование героя сказки «Кузяр-Бурундук и Инойка-Медведь»- Медведь</vt:lpstr>
      <vt:lpstr>Совместная работа с родителями</vt:lpstr>
      <vt:lpstr>Лепка по сказке «Теремок»</vt:lpstr>
      <vt:lpstr>Театрализация по сказке «Теремок»</vt:lpstr>
      <vt:lpstr>Театрализация по сказке «Теремок»</vt:lpstr>
      <vt:lpstr>Театрализация по сказке «Теремок»</vt:lpstr>
      <vt:lpstr>Театрализация по сказке «Теремок»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произведениями В.В.Бианки</dc:title>
  <dc:creator>1</dc:creator>
  <cp:lastModifiedBy>1</cp:lastModifiedBy>
  <cp:revision>22</cp:revision>
  <dcterms:created xsi:type="dcterms:W3CDTF">2014-03-19T10:27:01Z</dcterms:created>
  <dcterms:modified xsi:type="dcterms:W3CDTF">2014-03-20T20:39:31Z</dcterms:modified>
</cp:coreProperties>
</file>