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72" r:id="rId6"/>
    <p:sldId id="261" r:id="rId7"/>
    <p:sldId id="263" r:id="rId8"/>
    <p:sldId id="271" r:id="rId9"/>
    <p:sldId id="264" r:id="rId10"/>
    <p:sldId id="270" r:id="rId11"/>
    <p:sldId id="265" r:id="rId12"/>
    <p:sldId id="266" r:id="rId13"/>
    <p:sldId id="273" r:id="rId14"/>
    <p:sldId id="274" r:id="rId15"/>
    <p:sldId id="275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9CC-F324-4527-9F64-D6C06EE78998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2D0-C086-405C-A844-FF365606DF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9CC-F324-4527-9F64-D6C06EE78998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2D0-C086-405C-A844-FF365606D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9CC-F324-4527-9F64-D6C06EE78998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2D0-C086-405C-A844-FF365606D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9CC-F324-4527-9F64-D6C06EE78998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2D0-C086-405C-A844-FF365606DF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9CC-F324-4527-9F64-D6C06EE78998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2D0-C086-405C-A844-FF365606D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9CC-F324-4527-9F64-D6C06EE78998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2D0-C086-405C-A844-FF365606DF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9CC-F324-4527-9F64-D6C06EE78998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2D0-C086-405C-A844-FF365606DF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9CC-F324-4527-9F64-D6C06EE78998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2D0-C086-405C-A844-FF365606D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9CC-F324-4527-9F64-D6C06EE78998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2D0-C086-405C-A844-FF365606D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9CC-F324-4527-9F64-D6C06EE78998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2D0-C086-405C-A844-FF365606D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9CC-F324-4527-9F64-D6C06EE78998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2D0-C086-405C-A844-FF365606DF7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3C59CC-F324-4527-9F64-D6C06EE78998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A352D0-C086-405C-A844-FF365606DF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626597" cy="882119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Андреева О.В.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Смирнова Ю.С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412776"/>
            <a:ext cx="7175351" cy="351268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Краткосрочный проект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« В гостях у сказки Теремок»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Оксаночка\Downloads\фото разное\последние фото\DSC_0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7250"/>
            <a:ext cx="8784976" cy="58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568951" cy="5472608"/>
          </a:xfrm>
        </p:spPr>
        <p:txBody>
          <a:bodyPr/>
          <a:lstStyle/>
          <a:p>
            <a:pPr marL="0" indent="0" algn="l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19168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Совместная работа с родителями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ксаночка\Downloads\прически\kGJlWgBgx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249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6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204864"/>
            <a:ext cx="6512511" cy="3310304"/>
          </a:xfrm>
        </p:spPr>
        <p:txBody>
          <a:bodyPr/>
          <a:lstStyle/>
          <a:p>
            <a:pPr marL="0" indent="0" algn="l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42062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ксаночка\Desktop\DSC_0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8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264696"/>
          </a:xfrm>
        </p:spPr>
      </p:pic>
    </p:spTree>
    <p:extLst>
      <p:ext uri="{BB962C8B-B14F-4D97-AF65-F5344CB8AC3E}">
        <p14:creationId xmlns:p14="http://schemas.microsoft.com/office/powerpoint/2010/main" val="70373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84976" cy="6192688"/>
          </a:xfrm>
        </p:spPr>
      </p:pic>
    </p:spTree>
    <p:extLst>
      <p:ext uri="{BB962C8B-B14F-4D97-AF65-F5344CB8AC3E}">
        <p14:creationId xmlns:p14="http://schemas.microsoft.com/office/powerpoint/2010/main" val="205511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264696"/>
          </a:xfrm>
        </p:spPr>
      </p:pic>
    </p:spTree>
    <p:extLst>
      <p:ext uri="{BB962C8B-B14F-4D97-AF65-F5344CB8AC3E}">
        <p14:creationId xmlns:p14="http://schemas.microsoft.com/office/powerpoint/2010/main" val="164353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61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4572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средствами театрального искусства. Развитие эстетического вкуса в передаче образа. Воспитание любви к театру и театральной деятельности.</a:t>
            </a:r>
          </a:p>
          <a:p>
            <a:pPr marL="45720" indent="0" algn="ctr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280920" cy="6552728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3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. Побуждение интереса к театрально–игровой деятельности, создание необходимых условий для ее проведения.</a:t>
            </a:r>
          </a:p>
          <a:p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2. Воспитание умения следить за развитием действия в драматизациях и кукольных спектаклях.</a:t>
            </a:r>
          </a:p>
          <a:p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3. Развитие речи детей: обогащение словаря, формирование умения строить предложения, добиваясь правильного и четкого произношения слов.</a:t>
            </a:r>
          </a:p>
          <a:p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4. Формирование умения передавать мимикой, позой, жестом, движением основные эмоции.</a:t>
            </a:r>
          </a:p>
          <a:p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5. Развитие психологических процессов (мышление, речь, память, внимание, воображение, познавательные процессы, фантазии)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136904" cy="5937840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6500" i="1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pPr>
              <a:buFontTx/>
              <a:buChar char="-"/>
            </a:pP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7000" i="1" dirty="0">
                <a:latin typeface="Times New Roman" pitchFamily="18" charset="0"/>
                <a:cs typeface="Times New Roman" pitchFamily="18" charset="0"/>
              </a:rPr>
              <a:t>с русской народной сказкой «Теремок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Tx/>
              <a:buChar char="-"/>
            </a:pPr>
            <a:r>
              <a:rPr lang="ru-RU" sz="7000" i="1" dirty="0">
                <a:latin typeface="Times New Roman" pitchFamily="18" charset="0"/>
                <a:cs typeface="Times New Roman" pitchFamily="18" charset="0"/>
              </a:rPr>
              <a:t> Прослушивание аудио- сказки «Теремок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ru-RU" sz="7000" i="1" dirty="0">
                <a:latin typeface="Times New Roman" pitchFamily="18" charset="0"/>
                <a:cs typeface="Times New Roman" pitchFamily="18" charset="0"/>
              </a:rPr>
              <a:t> Разучивание по 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ролям</a:t>
            </a:r>
          </a:p>
          <a:p>
            <a:pPr>
              <a:buFontTx/>
              <a:buChar char="-"/>
            </a:pPr>
            <a:r>
              <a:rPr lang="ru-RU" sz="7000" i="1" dirty="0">
                <a:latin typeface="Times New Roman" pitchFamily="18" charset="0"/>
                <a:cs typeface="Times New Roman" pitchFamily="18" charset="0"/>
              </a:rPr>
              <a:t> Просмотр мультфильма</a:t>
            </a:r>
          </a:p>
          <a:p>
            <a:pPr marL="45720" indent="0">
              <a:buNone/>
            </a:pP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06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очка\Desktop\DSC_07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0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38735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и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по сказке «Теремок»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ксаночка\Downloads\фото разное\последние фото\DSC_07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844824"/>
            <a:ext cx="7550224" cy="4536504"/>
          </a:xfrm>
        </p:spPr>
        <p:txBody>
          <a:bodyPr/>
          <a:lstStyle/>
          <a:p>
            <a:pPr marL="0" indent="0" algn="l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64807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  <a:p>
            <a:pPr marL="45720" indent="0" algn="ctr">
              <a:buNone/>
            </a:pP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ксаночка\Downloads\прически\U-ydUzYz9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6895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Оксаночка\Downloads\прически\PSYSNc-X0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2450"/>
            <a:ext cx="8496944" cy="61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9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39455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Коллективная работа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ксаночка\Downloads\фото разное\последние фото\DSC_0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4096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</TotalTime>
  <Words>174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Краткосрочный проект « В гостях у сказки Теремок»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« В гостях у сказки Теремок»</dc:title>
  <dc:creator>Оксаночка</dc:creator>
  <cp:lastModifiedBy>Оксаночка</cp:lastModifiedBy>
  <cp:revision>11</cp:revision>
  <dcterms:created xsi:type="dcterms:W3CDTF">2014-02-12T09:32:19Z</dcterms:created>
  <dcterms:modified xsi:type="dcterms:W3CDTF">2014-03-18T03:53:52Z</dcterms:modified>
</cp:coreProperties>
</file>